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3DF162C6-902E-424E-9E88-145BA041E3A0}" type="datetimeFigureOut">
              <a:rPr lang="en-US" smtClean="0"/>
              <a:t>9/8/2015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DFD5885-27BA-4B5C-B8B1-1ED6FB00C76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accent6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Criminal Justice and the Law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Punishments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Fines, community, probation, incarceration</a:t>
            </a:r>
          </a:p>
          <a:p>
            <a:r>
              <a:rPr lang="en-US" dirty="0" smtClean="0"/>
              <a:t>For extreme cases, life in prison or capital punishment (death)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09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Constitutional law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Constitution of the United States is the supreme document and final authority on laws pertaining to individual rights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Does not contain a list of all laws, must be interpreted</a:t>
            </a:r>
          </a:p>
          <a:p>
            <a:pPr lvl="2"/>
            <a:r>
              <a:rPr lang="en-US" dirty="0" smtClean="0"/>
              <a:t>Federal laws overrule state laws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5562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Statutory law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Written, or codified, law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Legislative acts declaring, commanding, or prohibiting something</a:t>
            </a:r>
          </a:p>
          <a:p>
            <a:pPr lvl="2"/>
            <a:r>
              <a:rPr lang="en-US" dirty="0" smtClean="0"/>
              <a:t>Based on the Constitution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71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Common law, or case law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up of judicial opinions and precedents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Precedents are decisions made in previous cases or superior courts that are used as a basis to justify later decisions made in similar cases</a:t>
            </a:r>
          </a:p>
          <a:p>
            <a:pPr lvl="2"/>
            <a:r>
              <a:rPr lang="en-US" i="1" dirty="0">
                <a:solidFill>
                  <a:schemeClr val="tx1"/>
                </a:solidFill>
              </a:rPr>
              <a:t>s</a:t>
            </a:r>
            <a:r>
              <a:rPr lang="en-US" i="1" dirty="0" smtClean="0">
                <a:solidFill>
                  <a:schemeClr val="tx1"/>
                </a:solidFill>
              </a:rPr>
              <a:t>tare decisis</a:t>
            </a:r>
            <a:r>
              <a:rPr lang="en-US" dirty="0" smtClean="0">
                <a:solidFill>
                  <a:schemeClr val="tx1"/>
                </a:solidFill>
              </a:rPr>
              <a:t>: “to stand by the decision” meaning previous legal decisions are to be followed</a:t>
            </a:r>
          </a:p>
        </p:txBody>
      </p:sp>
    </p:spTree>
    <p:extLst>
      <p:ext uri="{BB962C8B-B14F-4D97-AF65-F5344CB8AC3E}">
        <p14:creationId xmlns:p14="http://schemas.microsoft.com/office/powerpoint/2010/main" val="316551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Civil law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590800"/>
            <a:ext cx="7315200" cy="353952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Sometimes referred to as private law</a:t>
            </a:r>
          </a:p>
          <a:p>
            <a:r>
              <a:rPr lang="en-US" dirty="0" smtClean="0"/>
              <a:t>Deals with non-criminal suits brought to protect or preserve a civil right or matter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Deals with relationships between individuals, businesses, agencies of government, and other organizations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Contracts, marriages, divorces, wills, property transfers, negligence, and products with hidden hazards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298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Criminal law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Often referred to as public law</a:t>
            </a:r>
          </a:p>
          <a:p>
            <a:r>
              <a:rPr lang="en-US" dirty="0" smtClean="0"/>
              <a:t>Deals with regulation and enforcement of rights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Sets the acceptable limits of conduct in society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57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Equity law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Remedial or preventive, such as an injunction or a restraining order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These laws are for cases not covered by common law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6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Administrative law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Includes rules or laws established by agencies such as the IRS, Social Security Administration, or branches of the military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07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7315200" cy="115409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Types of Crimes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209800"/>
            <a:ext cx="7315200" cy="353952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Violation: occurs when laws are broken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Misdemeanor: a minor crime such as theft, minor assault and battery, or possession of a small amount of illegal drugs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Felony: a major crime such as murder, rape, armed robbery, serious assault, dealing illegal drugs, fraud, auto theft, or forgery</a:t>
            </a:r>
          </a:p>
          <a:p>
            <a:r>
              <a:rPr lang="en-US" dirty="0" smtClean="0"/>
              <a:t>Infraction: minor offense or petty crime such as jaywalking or littering</a:t>
            </a:r>
          </a:p>
        </p:txBody>
      </p:sp>
    </p:spTree>
    <p:extLst>
      <p:ext uri="{BB962C8B-B14F-4D97-AF65-F5344CB8AC3E}">
        <p14:creationId xmlns:p14="http://schemas.microsoft.com/office/powerpoint/2010/main" val="379053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181</TotalTime>
  <Words>338</Words>
  <Application>Microsoft Office PowerPoint</Application>
  <PresentationFormat>On-screen Show (4:3)</PresentationFormat>
  <Paragraphs>35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Wingdings</vt:lpstr>
      <vt:lpstr>Perspective</vt:lpstr>
      <vt:lpstr>Criminal Justice and the Law</vt:lpstr>
      <vt:lpstr>Constitutional law</vt:lpstr>
      <vt:lpstr>Statutory law</vt:lpstr>
      <vt:lpstr>Common law, or case law</vt:lpstr>
      <vt:lpstr>Civil law</vt:lpstr>
      <vt:lpstr>Criminal law </vt:lpstr>
      <vt:lpstr>Equity law</vt:lpstr>
      <vt:lpstr>Administrative law</vt:lpstr>
      <vt:lpstr>Types of Crimes</vt:lpstr>
      <vt:lpstr>Punishments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Criminal Justice and the Law</dc:title>
  <dc:creator>Jill</dc:creator>
  <cp:lastModifiedBy>Jill Farris</cp:lastModifiedBy>
  <cp:revision>8</cp:revision>
  <cp:lastPrinted>2015-09-08T15:46:09Z</cp:lastPrinted>
  <dcterms:created xsi:type="dcterms:W3CDTF">2015-09-08T01:28:19Z</dcterms:created>
  <dcterms:modified xsi:type="dcterms:W3CDTF">2015-09-08T16:37:00Z</dcterms:modified>
</cp:coreProperties>
</file>